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92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817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1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40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95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370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57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17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69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35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E7AC1-84A6-43D3-B990-1ABEC0B35656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32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E7AC1-84A6-43D3-B990-1ABEC0B35656}" type="datetimeFigureOut">
              <a:rPr lang="ru-RU" smtClean="0"/>
              <a:t>25.08.2023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9E813-B0E3-42D6-A35A-5FFE436D0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070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36" r="5798" b="74872"/>
          <a:stretch/>
        </p:blipFill>
        <p:spPr>
          <a:xfrm>
            <a:off x="0" y="0"/>
            <a:ext cx="6207368" cy="121333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0" t="7308" r="5943" b="77051"/>
          <a:stretch/>
        </p:blipFill>
        <p:spPr>
          <a:xfrm flipH="1">
            <a:off x="6207366" y="1"/>
            <a:ext cx="5987564" cy="107266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591" r="5798" b="4358"/>
          <a:stretch/>
        </p:blipFill>
        <p:spPr>
          <a:xfrm>
            <a:off x="0" y="6374419"/>
            <a:ext cx="6207368" cy="48357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3" t="88591" r="5798" b="4358"/>
          <a:stretch/>
        </p:blipFill>
        <p:spPr>
          <a:xfrm flipH="1">
            <a:off x="6207366" y="6374419"/>
            <a:ext cx="5996357" cy="483578"/>
          </a:xfrm>
          <a:prstGeom prst="rect">
            <a:avLst/>
          </a:prstGeom>
        </p:spPr>
      </p:pic>
      <p:cxnSp>
        <p:nvCxnSpPr>
          <p:cNvPr id="94" name="Прямая соединительная линия 93"/>
          <p:cNvCxnSpPr/>
          <p:nvPr/>
        </p:nvCxnSpPr>
        <p:spPr>
          <a:xfrm flipH="1" flipV="1">
            <a:off x="5943534" y="3790497"/>
            <a:ext cx="117051" cy="56647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452541" y="921558"/>
            <a:ext cx="910197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УВАЖАЕМЫЕ ЖИТЕЛИ И ГОСТИ </a:t>
            </a:r>
            <a:r>
              <a:rPr lang="ru-RU" sz="3000" b="1" dirty="0">
                <a:solidFill>
                  <a:srgbClr val="FF0000"/>
                </a:solidFill>
                <a:cs typeface="Times New Roman" panose="02020603050405020304" pitchFamily="18" charset="0"/>
              </a:rPr>
              <a:t>ГОРОДА (РАЙОНА)! 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3688796" y="2228366"/>
            <a:ext cx="14606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__</a:t>
            </a:r>
            <a:r>
              <a:rPr lang="ru-RU" sz="2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ч </a:t>
            </a:r>
            <a:r>
              <a:rPr lang="ru-RU" sz="2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__</a:t>
            </a:r>
            <a:r>
              <a:rPr lang="ru-RU" sz="2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мин</a:t>
            </a:r>
            <a:endParaRPr lang="ru-RU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533371" y="1584371"/>
            <a:ext cx="110799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3688796" y="1747804"/>
            <a:ext cx="9829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августа</a:t>
            </a:r>
            <a:endParaRPr lang="ru-RU" sz="2000" dirty="0">
              <a:cs typeface="Times New Roman" panose="02020603050405020304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886446" y="2893515"/>
            <a:ext cx="106242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«ОНЛАЙН-ЯРМАРКА» 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по вопросам оказания государственных услуг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здравоохранения</a:t>
            </a:r>
            <a:endParaRPr lang="ru-RU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0" name="Рисунок 10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916" y="1873703"/>
            <a:ext cx="584055" cy="614007"/>
          </a:xfrm>
          <a:prstGeom prst="rect">
            <a:avLst/>
          </a:prstGeom>
        </p:spPr>
      </p:pic>
      <p:pic>
        <p:nvPicPr>
          <p:cNvPr id="114" name="Рисунок 1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6958" y="3003195"/>
            <a:ext cx="410870" cy="611635"/>
          </a:xfrm>
          <a:prstGeom prst="rect">
            <a:avLst/>
          </a:prstGeom>
        </p:spPr>
      </p:pic>
      <p:sp>
        <p:nvSpPr>
          <p:cNvPr id="124" name="Прямоугольник 123"/>
          <p:cNvSpPr/>
          <p:nvPr/>
        </p:nvSpPr>
        <p:spPr>
          <a:xfrm rot="5400000">
            <a:off x="-687532" y="3251214"/>
            <a:ext cx="1691644" cy="32316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1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 rot="5400000">
            <a:off x="10957161" y="3485638"/>
            <a:ext cx="2160492" cy="32316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kk-KZ" sz="1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1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sz="1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00-00-00</a:t>
            </a:r>
            <a:endParaRPr lang="ru-RU" sz="1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6" descr="Лира, музыкальный, инструмент бесплатно значок из Musical Instruments  Golden Style 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Лира, музыкальный, инструмент бесплатно значок из Musical Instruments  Golden Style Icon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0" descr="Лира, музыкальный, инструмент бесплатно значок из Musical Instruments  Golden Style Ic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2" descr="Лира, музыкальный, инструмент бесплатно значок из Musical Instruments  Golden Style Ic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5295605" y="5624343"/>
            <a:ext cx="15770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Здравоохранение</a:t>
            </a:r>
          </a:p>
        </p:txBody>
      </p:sp>
      <p:pic>
        <p:nvPicPr>
          <p:cNvPr id="1030" name="Picture 6" descr="Символы и эмблемы медицины | Про медицину и не только | Яндекс Дзен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643" y="4749096"/>
            <a:ext cx="790832" cy="790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9403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36" r="5798" b="74872"/>
          <a:stretch/>
        </p:blipFill>
        <p:spPr>
          <a:xfrm>
            <a:off x="0" y="0"/>
            <a:ext cx="6207368" cy="121333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0" t="7308" r="5943" b="77051"/>
          <a:stretch/>
        </p:blipFill>
        <p:spPr>
          <a:xfrm flipH="1">
            <a:off x="6207366" y="1"/>
            <a:ext cx="5987564" cy="107266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591" r="5798" b="4358"/>
          <a:stretch/>
        </p:blipFill>
        <p:spPr>
          <a:xfrm>
            <a:off x="0" y="6374419"/>
            <a:ext cx="6207368" cy="48357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3" t="88591" r="5798" b="4358"/>
          <a:stretch/>
        </p:blipFill>
        <p:spPr>
          <a:xfrm flipH="1">
            <a:off x="6207366" y="6374419"/>
            <a:ext cx="5996357" cy="483578"/>
          </a:xfrm>
          <a:prstGeom prst="rect">
            <a:avLst/>
          </a:prstGeom>
        </p:spPr>
      </p:pic>
      <p:cxnSp>
        <p:nvCxnSpPr>
          <p:cNvPr id="94" name="Прямая соединительная линия 93"/>
          <p:cNvCxnSpPr/>
          <p:nvPr/>
        </p:nvCxnSpPr>
        <p:spPr>
          <a:xfrm flipH="1" flipV="1">
            <a:off x="5943534" y="3790497"/>
            <a:ext cx="117051" cy="56647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Прямоугольник 105"/>
          <p:cNvSpPr/>
          <p:nvPr/>
        </p:nvSpPr>
        <p:spPr>
          <a:xfrm>
            <a:off x="2660735" y="1523707"/>
            <a:ext cx="110799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886446" y="2893515"/>
            <a:ext cx="1062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cs typeface="Aharoni" panose="02010803020104030203" pitchFamily="2" charset="-79"/>
              </a:rPr>
              <a:t>Денсаулық сақтау </a:t>
            </a:r>
            <a:r>
              <a:rPr lang="kk-KZ" altLang="ru-RU" sz="2400" b="1" dirty="0">
                <a:cs typeface="Times New Roman" panose="02020603050405020304" pitchFamily="18" charset="0"/>
              </a:rPr>
              <a:t>саласындағы</a:t>
            </a:r>
          </a:p>
          <a:p>
            <a:pPr algn="ctr"/>
            <a:r>
              <a:rPr lang="kk-KZ" sz="2400" b="1" dirty="0">
                <a:solidFill>
                  <a:schemeClr val="tx2">
                    <a:lumMod val="75000"/>
                  </a:schemeClr>
                </a:solidFill>
                <a:cs typeface="Aharoni" panose="02010803020104030203" pitchFamily="2" charset="-79"/>
              </a:rPr>
              <a:t> мемлекеттік көрсетілетін қызметтерді беру мәселелері бойынша    </a:t>
            </a:r>
            <a:r>
              <a:rPr lang="kk-KZ" b="1" dirty="0">
                <a:solidFill>
                  <a:schemeClr val="tx2">
                    <a:lumMod val="75000"/>
                  </a:schemeClr>
                </a:solidFill>
                <a:cs typeface="Aharoni" panose="02010803020104030203" pitchFamily="2" charset="-79"/>
              </a:rPr>
              <a:t>                                                              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cs typeface="Aharoni" panose="02010803020104030203" pitchFamily="2" charset="-79"/>
              </a:rPr>
              <a:t>«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haroni" panose="02010803020104030203" pitchFamily="2" charset="-79"/>
              </a:rPr>
              <a:t>ОНЛАЙН ЖӘРМЕҢКЕ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cs typeface="Aharoni" panose="02010803020104030203" pitchFamily="2" charset="-79"/>
              </a:rPr>
              <a:t>» </a:t>
            </a:r>
          </a:p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0" name="Рисунок 10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916" y="1873703"/>
            <a:ext cx="584055" cy="614007"/>
          </a:xfrm>
          <a:prstGeom prst="rect">
            <a:avLst/>
          </a:prstGeom>
        </p:spPr>
      </p:pic>
      <p:pic>
        <p:nvPicPr>
          <p:cNvPr id="114" name="Рисунок 1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238" y="3235509"/>
            <a:ext cx="410870" cy="611635"/>
          </a:xfrm>
          <a:prstGeom prst="rect">
            <a:avLst/>
          </a:prstGeom>
        </p:spPr>
      </p:pic>
      <p:sp>
        <p:nvSpPr>
          <p:cNvPr id="124" name="Прямоугольник 123"/>
          <p:cNvSpPr/>
          <p:nvPr/>
        </p:nvSpPr>
        <p:spPr>
          <a:xfrm rot="5400000">
            <a:off x="-687532" y="3251214"/>
            <a:ext cx="1691644" cy="32316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1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 rot="5400000">
            <a:off x="10957161" y="3485638"/>
            <a:ext cx="2160492" cy="32316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kk-KZ" sz="1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1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sz="15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00-00-00</a:t>
            </a:r>
            <a:endParaRPr lang="ru-RU" sz="1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6" descr="Лира, музыкальный, инструмент бесплатно значок из Musical Instruments  Golden Style 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Лира, музыкальный, инструмент бесплатно значок из Musical Instruments  Golden Style Icon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0" descr="Лира, музыкальный, инструмент бесплатно значок из Musical Instruments  Golden Style Ic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2" descr="Лира, музыкальный, инструмент бесплатно значок из Musical Instruments  Golden Style Ic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5264340" y="5666260"/>
            <a:ext cx="15924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1400" b="1" dirty="0"/>
              <a:t>Денсаулық сақтау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768731" y="2171972"/>
            <a:ext cx="13812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сағат</a:t>
            </a:r>
            <a:r>
              <a:rPr lang="ru-RU" sz="2000" b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__:__</a:t>
            </a:r>
            <a:endParaRPr lang="ru-RU" sz="20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768731" y="1790226"/>
            <a:ext cx="8851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тамыз</a:t>
            </a:r>
            <a:endParaRPr lang="ru-RU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917575" y="969709"/>
            <a:ext cx="1030923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ҚҰРМЕТТІ </a:t>
            </a:r>
            <a:r>
              <a:rPr lang="ru-RU" sz="30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ҚАЛА (АУДАНЫ) 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ТҰРҒЫНДАР</a:t>
            </a:r>
            <a:r>
              <a:rPr lang="kk-KZ" sz="3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Ы МЕН ҚОНАҚТАРЫ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! </a:t>
            </a:r>
            <a:endParaRPr lang="ru-RU" sz="30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3" name="Picture 6" descr="Символы и эмблемы медицины | Про медицину и не только | Яндекс Дзен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169" y="4727467"/>
            <a:ext cx="790832" cy="790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9607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62</Words>
  <Application>Microsoft Office PowerPoint</Application>
  <PresentationFormat>Широкоэкранный</PresentationFormat>
  <Paragraphs>18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Aharoni</vt:lpstr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113</cp:revision>
  <dcterms:created xsi:type="dcterms:W3CDTF">2019-02-27T02:46:17Z</dcterms:created>
  <dcterms:modified xsi:type="dcterms:W3CDTF">2023-08-25T06:38:40Z</dcterms:modified>
</cp:coreProperties>
</file>