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1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354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599A8-5299-436F-9320-560F3F66382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FA8FF-ACE6-4A1E-AE21-4CA2D8812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323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Прикрепление к медицинской организации, оказывающей первичную медико-санитарную помощь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FA8FF-ACE6-4A1E-AE21-4CA2D88125C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90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92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81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1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4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95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37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57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17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9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3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32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E7AC1-84A6-43D3-B990-1ABEC0B35656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07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6" r="5798" b="74872"/>
          <a:stretch/>
        </p:blipFill>
        <p:spPr>
          <a:xfrm>
            <a:off x="0" y="0"/>
            <a:ext cx="6207368" cy="121333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0" t="7308" r="5943" b="77051"/>
          <a:stretch/>
        </p:blipFill>
        <p:spPr>
          <a:xfrm flipH="1">
            <a:off x="6207366" y="1"/>
            <a:ext cx="5987564" cy="107266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591" r="5798" b="4358"/>
          <a:stretch/>
        </p:blipFill>
        <p:spPr>
          <a:xfrm>
            <a:off x="0" y="6374419"/>
            <a:ext cx="6207368" cy="48357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" t="88591" r="5798" b="4358"/>
          <a:stretch/>
        </p:blipFill>
        <p:spPr>
          <a:xfrm flipH="1">
            <a:off x="6207366" y="6374419"/>
            <a:ext cx="5996357" cy="483578"/>
          </a:xfrm>
          <a:prstGeom prst="rect">
            <a:avLst/>
          </a:prstGeom>
        </p:spPr>
      </p:pic>
      <p:cxnSp>
        <p:nvCxnSpPr>
          <p:cNvPr id="94" name="Прямая соединительная линия 93"/>
          <p:cNvCxnSpPr/>
          <p:nvPr/>
        </p:nvCxnSpPr>
        <p:spPr>
          <a:xfrm flipH="1" flipV="1">
            <a:off x="5943534" y="3790497"/>
            <a:ext cx="117051" cy="56647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452541" y="921558"/>
            <a:ext cx="947483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УВАЖАЕМЫЕ ЖИТЕЛИ И ГОСТИ </a:t>
            </a:r>
            <a:r>
              <a:rPr lang="ru-RU" sz="3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КУРЧУМСКОГО РАЙОНА</a:t>
            </a:r>
            <a:endParaRPr lang="ru-RU" sz="3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3688796" y="2228366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smtClean="0">
                <a:solidFill>
                  <a:srgbClr val="FF0000"/>
                </a:solidFill>
                <a:cs typeface="Times New Roman" panose="02020603050405020304" pitchFamily="18" charset="0"/>
              </a:rPr>
              <a:t>_09_ </a:t>
            </a:r>
            <a:r>
              <a:rPr lang="ru-RU" sz="2000" b="1">
                <a:solidFill>
                  <a:srgbClr val="FF0000"/>
                </a:solidFill>
                <a:cs typeface="Times New Roman" panose="02020603050405020304" pitchFamily="18" charset="0"/>
              </a:rPr>
              <a:t>ч </a:t>
            </a:r>
            <a:r>
              <a:rPr lang="ru-RU" sz="2000" b="1" smtClean="0">
                <a:solidFill>
                  <a:srgbClr val="FF0000"/>
                </a:solidFill>
                <a:cs typeface="Times New Roman" panose="02020603050405020304" pitchFamily="18" charset="0"/>
              </a:rPr>
              <a:t>_00_ </a:t>
            </a:r>
            <a:r>
              <a:rPr lang="ru-RU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мин</a:t>
            </a:r>
            <a:endParaRPr lang="ru-RU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533371" y="1584371"/>
            <a:ext cx="110799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7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3688796" y="1747804"/>
            <a:ext cx="9829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августа</a:t>
            </a:r>
            <a:endParaRPr lang="ru-RU" sz="2000" dirty="0"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886446" y="2893515"/>
            <a:ext cx="106242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«ОНЛАЙН-ЯРМАРКА» 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по вопросам оказания государственных услуг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здравоохранения</a:t>
            </a:r>
            <a:endParaRPr lang="ru-RU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0" name="Рисунок 10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916" y="1873703"/>
            <a:ext cx="584055" cy="614007"/>
          </a:xfrm>
          <a:prstGeom prst="rect">
            <a:avLst/>
          </a:prstGeom>
        </p:spPr>
      </p:pic>
      <p:pic>
        <p:nvPicPr>
          <p:cNvPr id="114" name="Рисунок 1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958" y="3003195"/>
            <a:ext cx="410870" cy="611635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 rot="5400000">
            <a:off x="-687532" y="3251214"/>
            <a:ext cx="1691644" cy="3231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 rot="5400000">
            <a:off x="10957161" y="3485638"/>
            <a:ext cx="2160492" cy="3231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kk-KZ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00-00-00</a:t>
            </a:r>
            <a:endParaRPr lang="ru-RU" sz="1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6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0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2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295605" y="5624343"/>
            <a:ext cx="15770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</a:t>
            </a:r>
          </a:p>
        </p:txBody>
      </p:sp>
      <p:pic>
        <p:nvPicPr>
          <p:cNvPr id="1030" name="Picture 6" descr="Символы и эмблемы медицины | Про медицину и не только | Яндекс Дзен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643" y="4749096"/>
            <a:ext cx="790832" cy="79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40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6" r="5798" b="74872"/>
          <a:stretch/>
        </p:blipFill>
        <p:spPr>
          <a:xfrm>
            <a:off x="0" y="0"/>
            <a:ext cx="6207368" cy="121333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0" t="7308" r="5943" b="77051"/>
          <a:stretch/>
        </p:blipFill>
        <p:spPr>
          <a:xfrm flipH="1">
            <a:off x="6207366" y="1"/>
            <a:ext cx="5987564" cy="107266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591" r="5798" b="4358"/>
          <a:stretch/>
        </p:blipFill>
        <p:spPr>
          <a:xfrm>
            <a:off x="0" y="6374419"/>
            <a:ext cx="6207368" cy="48357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" t="88591" r="5798" b="4358"/>
          <a:stretch/>
        </p:blipFill>
        <p:spPr>
          <a:xfrm flipH="1">
            <a:off x="6207366" y="6374419"/>
            <a:ext cx="5996357" cy="483578"/>
          </a:xfrm>
          <a:prstGeom prst="rect">
            <a:avLst/>
          </a:prstGeom>
        </p:spPr>
      </p:pic>
      <p:cxnSp>
        <p:nvCxnSpPr>
          <p:cNvPr id="94" name="Прямая соединительная линия 93"/>
          <p:cNvCxnSpPr/>
          <p:nvPr/>
        </p:nvCxnSpPr>
        <p:spPr>
          <a:xfrm flipH="1" flipV="1">
            <a:off x="5943534" y="3790497"/>
            <a:ext cx="117051" cy="56647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/>
          <p:cNvSpPr/>
          <p:nvPr/>
        </p:nvSpPr>
        <p:spPr>
          <a:xfrm>
            <a:off x="2660735" y="1523707"/>
            <a:ext cx="110799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7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886446" y="2893515"/>
            <a:ext cx="1062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cs typeface="Aharoni" panose="02010803020104030203" pitchFamily="2" charset="-79"/>
              </a:rPr>
              <a:t>Денсаулық сақтау </a:t>
            </a:r>
            <a:r>
              <a:rPr lang="kk-KZ" altLang="ru-RU" sz="2400" b="1" dirty="0">
                <a:cs typeface="Times New Roman" panose="02020603050405020304" pitchFamily="18" charset="0"/>
              </a:rPr>
              <a:t>саласындағы</a:t>
            </a:r>
          </a:p>
          <a:p>
            <a:pPr algn="ctr"/>
            <a:r>
              <a:rPr lang="kk-KZ" sz="2400" b="1" dirty="0">
                <a:solidFill>
                  <a:schemeClr val="tx2">
                    <a:lumMod val="75000"/>
                  </a:schemeClr>
                </a:solidFill>
                <a:cs typeface="Aharoni" panose="02010803020104030203" pitchFamily="2" charset="-79"/>
              </a:rPr>
              <a:t> мемлекеттік көрсетілетін қызметтерді беру мәселелері бойынша    </a:t>
            </a:r>
            <a:r>
              <a:rPr lang="kk-KZ" b="1" dirty="0">
                <a:solidFill>
                  <a:schemeClr val="tx2">
                    <a:lumMod val="75000"/>
                  </a:schemeClr>
                </a:solidFill>
                <a:cs typeface="Aharoni" panose="02010803020104030203" pitchFamily="2" charset="-79"/>
              </a:rPr>
              <a:t>                                                              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cs typeface="Aharoni" panose="02010803020104030203" pitchFamily="2" charset="-79"/>
              </a:rPr>
              <a:t>«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haroni" panose="02010803020104030203" pitchFamily="2" charset="-79"/>
              </a:rPr>
              <a:t>ОНЛАЙН ЖӘРМЕҢКЕ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cs typeface="Aharoni" panose="02010803020104030203" pitchFamily="2" charset="-79"/>
              </a:rPr>
              <a:t>» </a:t>
            </a:r>
          </a:p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0" name="Рисунок 10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916" y="1873703"/>
            <a:ext cx="584055" cy="614007"/>
          </a:xfrm>
          <a:prstGeom prst="rect">
            <a:avLst/>
          </a:prstGeom>
        </p:spPr>
      </p:pic>
      <p:pic>
        <p:nvPicPr>
          <p:cNvPr id="114" name="Рисунок 1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238" y="3235509"/>
            <a:ext cx="410870" cy="611635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 rot="5400000">
            <a:off x="-687532" y="3251214"/>
            <a:ext cx="1691644" cy="3231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 rot="5400000">
            <a:off x="10957161" y="3485638"/>
            <a:ext cx="2160492" cy="3231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kk-KZ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00-00-00</a:t>
            </a:r>
            <a:endParaRPr lang="ru-RU" sz="1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6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0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2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264340" y="5666260"/>
            <a:ext cx="15924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1400" b="1" dirty="0"/>
              <a:t>Денсаулық сақтау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768731" y="2171972"/>
            <a:ext cx="19005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сағат</a:t>
            </a: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_09_:00__</a:t>
            </a:r>
            <a:endParaRPr lang="ru-RU" sz="20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768731" y="1790226"/>
            <a:ext cx="8851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тамыз</a:t>
            </a:r>
            <a:endParaRPr lang="ru-RU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43703" y="969709"/>
            <a:ext cx="1145698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000" b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ҚҰРМЕТТІ </a:t>
            </a:r>
            <a:r>
              <a:rPr lang="ru-RU" sz="3000" b="1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КҮРШІМ АУДАНЫНЫҢ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ТҰРҒЫНДАР</a:t>
            </a:r>
            <a:r>
              <a:rPr lang="kk-KZ" sz="3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Ы МЕН ҚОНАҚТАРЫ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! </a:t>
            </a:r>
            <a:endParaRPr lang="ru-RU" sz="3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3" name="Picture 6" descr="Символы и эмблемы медицины | Про медицину и не только | Яндекс Дзен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169" y="4727467"/>
            <a:ext cx="790832" cy="79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9607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76</Words>
  <Application>Microsoft Office PowerPoint</Application>
  <PresentationFormat>Произвольный</PresentationFormat>
  <Paragraphs>20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пк</cp:lastModifiedBy>
  <cp:revision>119</cp:revision>
  <dcterms:created xsi:type="dcterms:W3CDTF">2019-02-27T02:46:17Z</dcterms:created>
  <dcterms:modified xsi:type="dcterms:W3CDTF">2023-08-29T04:44:42Z</dcterms:modified>
</cp:coreProperties>
</file>